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4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6"/>
  </p:normalViewPr>
  <p:slideViewPr>
    <p:cSldViewPr snapToGrid="0">
      <p:cViewPr varScale="1">
        <p:scale>
          <a:sx n="64" d="100"/>
          <a:sy n="64" d="100"/>
        </p:scale>
        <p:origin x="18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D3562-DFDF-744D-ACBA-FB3DFFDCA01D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B638C3-3C1E-244D-A708-AEC8CC8754B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26585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1pPr>
    <a:lvl2pPr marL="226314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2pPr>
    <a:lvl3pPr marL="452628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3pPr>
    <a:lvl4pPr marL="678942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4pPr>
    <a:lvl5pPr marL="905256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5pPr>
    <a:lvl6pPr marL="1131570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6pPr>
    <a:lvl7pPr marL="1357884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7pPr>
    <a:lvl8pPr marL="1584198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8pPr>
    <a:lvl9pPr marL="1810512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51637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437577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867528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930669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65774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70706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235004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470364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754295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807844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071926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546788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9F737EA-ABC7-4232-8846-2915DF83D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8850373"/>
              </p:ext>
            </p:extLst>
          </p:nvPr>
        </p:nvGraphicFramePr>
        <p:xfrm>
          <a:off x="483577" y="965200"/>
          <a:ext cx="5890845" cy="797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5509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395336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企業評比質化指標簡述表（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工資和福利（佔比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6198579">
                <a:tc grid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公司福利（薪資相關）實績簡述：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除簡述內容外請檢附佐證電子檔（限 </a:t>
                      </a:r>
                      <a:r>
                        <a:rPr lang="en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PDF</a:t>
                      </a:r>
                      <a:r>
                        <a:rPr lang="zh-TW" altLang="en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491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9F737EA-ABC7-4232-8846-2915DF83D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712870"/>
              </p:ext>
            </p:extLst>
          </p:nvPr>
        </p:nvGraphicFramePr>
        <p:xfrm>
          <a:off x="474785" y="966150"/>
          <a:ext cx="5890845" cy="797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5509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395336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企業評比質化指標簡述表（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工時和休假（佔比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6471139">
                <a:tc grid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公司額外休假實績簡述：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除簡述內容外請檢附佐證電子檔（限 </a:t>
                      </a:r>
                      <a:r>
                        <a:rPr lang="en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PDF</a:t>
                      </a:r>
                      <a:r>
                        <a:rPr lang="zh-TW" altLang="en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）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547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9F737EA-ABC7-4232-8846-2915DF83D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231652"/>
              </p:ext>
            </p:extLst>
          </p:nvPr>
        </p:nvGraphicFramePr>
        <p:xfrm>
          <a:off x="474785" y="953087"/>
          <a:ext cx="5890845" cy="797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5509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395336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企業評比質化指標簡述表（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友善職場和性別平等（佔比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65%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6471139">
                <a:tc grid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公司友善職場及性平實績簡述：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除簡述內容外請檢附佐證電子檔（限 </a:t>
                      </a:r>
                      <a:r>
                        <a:rPr lang="en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PDF</a:t>
                      </a:r>
                      <a:r>
                        <a:rPr lang="zh-TW" altLang="en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）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3620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9F737EA-ABC7-4232-8846-2915DF83D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9681599"/>
              </p:ext>
            </p:extLst>
          </p:nvPr>
        </p:nvGraphicFramePr>
        <p:xfrm>
          <a:off x="474785" y="992276"/>
          <a:ext cx="5890845" cy="797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5509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395336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企業評比質化指標簡述表（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企業社會責任（佔比</a:t>
                      </a:r>
                      <a:r>
                        <a:rPr lang="en-US" altLang="zh-TW" sz="180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6471139">
                <a:tc grid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公司參與企業社會責任實績簡述：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除簡述內容外請檢附佐證電子檔（限 </a:t>
                      </a:r>
                      <a:r>
                        <a:rPr lang="en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PDF</a:t>
                      </a:r>
                      <a:r>
                        <a:rPr lang="zh-TW" altLang="en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）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105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佈景主題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</TotalTime>
  <Words>252</Words>
  <Application>Microsoft Office PowerPoint</Application>
  <PresentationFormat>A4 紙張 (210x297 公釐)</PresentationFormat>
  <Paragraphs>136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9" baseType="lpstr">
      <vt:lpstr>Microsoft JhengHei</vt:lpstr>
      <vt:lpstr>Aptos</vt:lpstr>
      <vt:lpstr>Aptos Display</vt:lpstr>
      <vt:lpstr>Arial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劉玟秀</dc:creator>
  <cp:lastModifiedBy>USER</cp:lastModifiedBy>
  <cp:revision>13</cp:revision>
  <dcterms:created xsi:type="dcterms:W3CDTF">2024-06-18T06:18:47Z</dcterms:created>
  <dcterms:modified xsi:type="dcterms:W3CDTF">2026-04-29T10:12:04Z</dcterms:modified>
</cp:coreProperties>
</file>