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E4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6"/>
  </p:normalViewPr>
  <p:slideViewPr>
    <p:cSldViewPr snapToGrid="0">
      <p:cViewPr varScale="1">
        <p:scale>
          <a:sx n="64" d="100"/>
          <a:sy n="64" d="100"/>
        </p:scale>
        <p:origin x="112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D3562-DFDF-744D-ACBA-FB3DFFDCA01D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B638C3-3C1E-244D-A708-AEC8CC8754B8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726585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1pPr>
    <a:lvl2pPr marL="226314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2pPr>
    <a:lvl3pPr marL="452628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3pPr>
    <a:lvl4pPr marL="678942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4pPr>
    <a:lvl5pPr marL="905256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5pPr>
    <a:lvl6pPr marL="1131570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6pPr>
    <a:lvl7pPr marL="1357884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7pPr>
    <a:lvl8pPr marL="1584198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8pPr>
    <a:lvl9pPr marL="1810512" algn="l" defTabSz="452628" rtl="0" eaLnBrk="1" latinLnBrk="0" hangingPunct="1">
      <a:defRPr sz="59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51637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437577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867528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930669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65774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707062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235004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470364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754295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807844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071926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9D08F7-2905-134E-82AB-3B2A180DE268}" type="datetimeFigureOut">
              <a:rPr kumimoji="1" lang="zh-TW" altLang="en-US" smtClean="0"/>
              <a:t>2026/4/29 Wednesday</a:t>
            </a:fld>
            <a:endParaRPr kumimoji="1"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5761F7-53F9-8942-8F79-F58BB3C2B954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546788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9F737EA-ABC7-4232-8846-2915DF83D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5854982"/>
              </p:ext>
            </p:extLst>
          </p:nvPr>
        </p:nvGraphicFramePr>
        <p:xfrm>
          <a:off x="483577" y="965200"/>
          <a:ext cx="5890845" cy="797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5509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395336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企業評比質化指標簡述表（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C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工資和福利（佔比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6198579">
                <a:tc grid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公司福利（薪資相關）實績簡述：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除簡述內容外請檢附佐證電子檔（限 </a:t>
                      </a:r>
                      <a:r>
                        <a:rPr lang="en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PDF</a:t>
                      </a:r>
                      <a:r>
                        <a:rPr lang="zh-TW" altLang="en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）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683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4917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9F737EA-ABC7-4232-8846-2915DF83D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006935"/>
              </p:ext>
            </p:extLst>
          </p:nvPr>
        </p:nvGraphicFramePr>
        <p:xfrm>
          <a:off x="474785" y="966150"/>
          <a:ext cx="5890845" cy="797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5509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395336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企業評比質化指標簡述表（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C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工時和休假（佔比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6471139">
                <a:tc grid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公司額外休假實績簡述：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除簡述內容外請檢附佐證電子檔（限 </a:t>
                      </a:r>
                      <a:r>
                        <a:rPr lang="en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PDF</a:t>
                      </a:r>
                      <a:r>
                        <a:rPr lang="zh-TW" altLang="en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）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683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547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9F737EA-ABC7-4232-8846-2915DF83D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448844"/>
              </p:ext>
            </p:extLst>
          </p:nvPr>
        </p:nvGraphicFramePr>
        <p:xfrm>
          <a:off x="474785" y="953087"/>
          <a:ext cx="5890845" cy="797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5509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395336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企業評比質化指標簡述表（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C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友善職場和性別平等（佔比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65%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6471139">
                <a:tc grid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公司友善職場及性平實績簡述：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除簡述內容外請檢附佐證電子檔（限 </a:t>
                      </a:r>
                      <a:r>
                        <a:rPr lang="en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PDF</a:t>
                      </a:r>
                      <a:r>
                        <a:rPr lang="zh-TW" altLang="en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）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683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3620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79F737EA-ABC7-4232-8846-2915DF83D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2644681"/>
              </p:ext>
            </p:extLst>
          </p:nvPr>
        </p:nvGraphicFramePr>
        <p:xfrm>
          <a:off x="474785" y="992276"/>
          <a:ext cx="5890845" cy="797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5509">
                  <a:extLst>
                    <a:ext uri="{9D8B030D-6E8A-4147-A177-3AD203B41FA5}">
                      <a16:colId xmlns:a16="http://schemas.microsoft.com/office/drawing/2014/main" val="722045535"/>
                    </a:ext>
                  </a:extLst>
                </a:gridCol>
                <a:gridCol w="4395336">
                  <a:extLst>
                    <a:ext uri="{9D8B030D-6E8A-4147-A177-3AD203B41FA5}">
                      <a16:colId xmlns:a16="http://schemas.microsoft.com/office/drawing/2014/main" val="37064830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115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年度「小勞雄福企 溫暖心城市計畫」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8129912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企業評比質化指標簡述表（</a:t>
                      </a:r>
                      <a:r>
                        <a:rPr lang="en-US" altLang="zh-TW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C</a:t>
                      </a:r>
                      <a:r>
                        <a:rPr lang="zh-TW" altLang="en-US" sz="1800" b="1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組事業單位）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70465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企業名稱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920301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企業社會責任（佔比</a:t>
                      </a:r>
                      <a:r>
                        <a:rPr lang="en-US" altLang="zh-TW" sz="180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5%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16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5936509"/>
                  </a:ext>
                </a:extLst>
              </a:tr>
              <a:tr h="6471139">
                <a:tc grid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公司參與企業社會責任實績簡述：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※</a:t>
                      </a:r>
                      <a:r>
                        <a:rPr lang="zh-TW" altLang="en-US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除簡述內容外請檢附佐證電子檔（限 </a:t>
                      </a:r>
                      <a:r>
                        <a:rPr lang="en" altLang="zh-TW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PDF</a:t>
                      </a:r>
                      <a:r>
                        <a:rPr lang="zh-TW" altLang="en" sz="1400" kern="12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</a:rPr>
                        <a:t>）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8683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1058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佈景主題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214</TotalTime>
  <Words>240</Words>
  <Application>Microsoft Office PowerPoint</Application>
  <PresentationFormat>A4 紙張 (210x297 公釐)</PresentationFormat>
  <Paragraphs>136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9" baseType="lpstr">
      <vt:lpstr>Microsoft JhengHei</vt:lpstr>
      <vt:lpstr>Aptos</vt:lpstr>
      <vt:lpstr>Aptos Display</vt:lpstr>
      <vt:lpstr>Arial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劉玟秀</dc:creator>
  <cp:lastModifiedBy>USER</cp:lastModifiedBy>
  <cp:revision>13</cp:revision>
  <dcterms:created xsi:type="dcterms:W3CDTF">2024-06-18T06:18:47Z</dcterms:created>
  <dcterms:modified xsi:type="dcterms:W3CDTF">2026-04-29T10:12:39Z</dcterms:modified>
</cp:coreProperties>
</file>